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" charset="1" panose="00000500000000000000"/>
      <p:regular r:id="rId10"/>
    </p:embeddedFont>
    <p:embeddedFont>
      <p:font typeface="Cormorant Garamond Bold" charset="1" panose="00000800000000000000"/>
      <p:regular r:id="rId11"/>
    </p:embeddedFont>
    <p:embeddedFont>
      <p:font typeface="Cormorant Garamond Italics" charset="1" panose="00000500000000000000"/>
      <p:regular r:id="rId12"/>
    </p:embeddedFont>
    <p:embeddedFont>
      <p:font typeface="Cormorant Garamond Bold Italics" charset="1" panose="00000800000000000000"/>
      <p:regular r:id="rId13"/>
    </p:embeddedFont>
    <p:embeddedFont>
      <p:font typeface="Cormorant Garamond Light" charset="1" panose="00000400000000000000"/>
      <p:regular r:id="rId14"/>
    </p:embeddedFont>
    <p:embeddedFont>
      <p:font typeface="Cormorant Garamond Light Italics" charset="1" panose="00000400000000000000"/>
      <p:regular r:id="rId15"/>
    </p:embeddedFont>
    <p:embeddedFont>
      <p:font typeface="Cormorant Garamond Medium" charset="1" panose="000006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Semi-Bold" charset="1" panose="00000700000000000000"/>
      <p:regular r:id="rId18"/>
    </p:embeddedFont>
    <p:embeddedFont>
      <p:font typeface="Cormorant Garamond Semi-Bold Italics" charset="1" panose="00000700000000000000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https://docs.google.com/spreadsheets/d/1pfvW_tZlwR19J9OUaPW6mERpSzbMfPiHmVYTQQeTgn4/edit?usp=sharing" TargetMode="External" Type="http://schemas.openxmlformats.org/officeDocument/2006/relationships/hyperlink"/><Relationship Id="rId7" Target="https://docs.google.com/spreadsheets/d/1beLjYEgVhsQtrX_U7UMkh2srG7GsRcqCrPU5-y5-4dI/edit?usp=sharing" TargetMode="External" Type="http://schemas.openxmlformats.org/officeDocument/2006/relationships/hyperlink"/><Relationship Id="rId8" Target="https://drive.google.com/drive/folders/1RtCmYEZUUHGNG-Xneu_kaBSe-Wders1P?usp=sharing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38200" y="-800100"/>
            <a:ext cx="4800600" cy="9182100"/>
          </a:xfrm>
          <a:prstGeom prst="rect">
            <a:avLst/>
          </a:prstGeom>
          <a:gradFill rotWithShape="true">
            <a:gsLst>
              <a:gs pos="0">
                <a:srgbClr val="5DE0E6">
                  <a:alpha val="100000"/>
                </a:srgbClr>
              </a:gs>
              <a:gs pos="100000">
                <a:srgbClr val="004AAD">
                  <a:alpha val="100000"/>
                </a:srgbClr>
              </a:gs>
            </a:gsLst>
            <a:lin ang="0"/>
          </a:gradFill>
        </p:spPr>
      </p:sp>
      <p:sp>
        <p:nvSpPr>
          <p:cNvPr name="Freeform 3" id="3"/>
          <p:cNvSpPr/>
          <p:nvPr/>
        </p:nvSpPr>
        <p:spPr>
          <a:xfrm flipH="false" flipV="false" rot="7337654">
            <a:off x="-1347959" y="204463"/>
            <a:ext cx="6811581" cy="8049274"/>
          </a:xfrm>
          <a:custGeom>
            <a:avLst/>
            <a:gdLst/>
            <a:ahLst/>
            <a:cxnLst/>
            <a:rect r="r" b="b" t="t" l="l"/>
            <a:pathLst>
              <a:path h="8049274" w="6811581">
                <a:moveTo>
                  <a:pt x="0" y="0"/>
                </a:moveTo>
                <a:lnTo>
                  <a:pt x="6811581" y="0"/>
                </a:lnTo>
                <a:lnTo>
                  <a:pt x="6811581" y="8049274"/>
                </a:lnTo>
                <a:lnTo>
                  <a:pt x="0" y="8049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0300" y="1028700"/>
            <a:ext cx="5294921" cy="9243092"/>
          </a:xfrm>
          <a:custGeom>
            <a:avLst/>
            <a:gdLst/>
            <a:ahLst/>
            <a:cxnLst/>
            <a:rect r="r" b="b" t="t" l="l"/>
            <a:pathLst>
              <a:path h="9243092" w="5294921">
                <a:moveTo>
                  <a:pt x="0" y="0"/>
                </a:moveTo>
                <a:lnTo>
                  <a:pt x="5294921" y="0"/>
                </a:lnTo>
                <a:lnTo>
                  <a:pt x="5294921" y="9243092"/>
                </a:lnTo>
                <a:lnTo>
                  <a:pt x="0" y="9243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216" t="0" r="-3610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5616691" y="41360"/>
            <a:ext cx="4157060" cy="1974679"/>
            <a:chOff x="0" y="0"/>
            <a:chExt cx="85554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5546" cy="406400"/>
            </a:xfrm>
            <a:custGeom>
              <a:avLst/>
              <a:gdLst/>
              <a:ahLst/>
              <a:cxnLst/>
              <a:rect r="r" b="b" t="t" l="l"/>
              <a:pathLst>
                <a:path h="406400" w="855546">
                  <a:moveTo>
                    <a:pt x="0" y="0"/>
                  </a:moveTo>
                  <a:lnTo>
                    <a:pt x="652346" y="0"/>
                  </a:lnTo>
                  <a:lnTo>
                    <a:pt x="855546" y="203200"/>
                  </a:lnTo>
                  <a:lnTo>
                    <a:pt x="65234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EE1EB">
                    <a:alpha val="100000"/>
                  </a:srgbClr>
                </a:gs>
                <a:gs pos="100000">
                  <a:srgbClr val="7989DB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77800" y="-66675"/>
              <a:ext cx="601546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1028700" y="6567349"/>
            <a:ext cx="55018" cy="3148840"/>
          </a:xfrm>
          <a:prstGeom prst="rect">
            <a:avLst/>
          </a:prstGeom>
          <a:solidFill>
            <a:srgbClr val="000000"/>
          </a:solidFill>
          <a:ln w="133350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9" id="9"/>
          <p:cNvSpPr/>
          <p:nvPr/>
        </p:nvSpPr>
        <p:spPr>
          <a:xfrm rot="5400000">
            <a:off x="13151626" y="2067395"/>
            <a:ext cx="55018" cy="3148840"/>
          </a:xfrm>
          <a:prstGeom prst="rect">
            <a:avLst/>
          </a:prstGeom>
          <a:solidFill>
            <a:srgbClr val="000000"/>
          </a:solidFill>
          <a:ln w="1333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8897649" y="4998771"/>
            <a:ext cx="8562971" cy="762000"/>
            <a:chOff x="0" y="0"/>
            <a:chExt cx="2255268" cy="2006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5268" cy="200691"/>
            </a:xfrm>
            <a:custGeom>
              <a:avLst/>
              <a:gdLst/>
              <a:ahLst/>
              <a:cxnLst/>
              <a:rect r="r" b="b" t="t" l="l"/>
              <a:pathLst>
                <a:path h="200691" w="2255268">
                  <a:moveTo>
                    <a:pt x="0" y="0"/>
                  </a:moveTo>
                  <a:lnTo>
                    <a:pt x="2255268" y="0"/>
                  </a:lnTo>
                  <a:lnTo>
                    <a:pt x="2255268" y="200691"/>
                  </a:lnTo>
                  <a:lnTo>
                    <a:pt x="0" y="200691"/>
                  </a:lnTo>
                  <a:close/>
                </a:path>
              </a:pathLst>
            </a:custGeom>
            <a:gradFill rotWithShape="true">
              <a:gsLst>
                <a:gs pos="0">
                  <a:srgbClr val="7EE1EB">
                    <a:alpha val="100000"/>
                  </a:srgbClr>
                </a:gs>
                <a:gs pos="100000">
                  <a:srgbClr val="7989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2255268" cy="267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96329" y="4878998"/>
            <a:ext cx="8562971" cy="762000"/>
            <a:chOff x="0" y="0"/>
            <a:chExt cx="2255268" cy="2006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5268" cy="200691"/>
            </a:xfrm>
            <a:custGeom>
              <a:avLst/>
              <a:gdLst/>
              <a:ahLst/>
              <a:cxnLst/>
              <a:rect r="r" b="b" t="t" l="l"/>
              <a:pathLst>
                <a:path h="200691" w="2255268">
                  <a:moveTo>
                    <a:pt x="0" y="0"/>
                  </a:moveTo>
                  <a:lnTo>
                    <a:pt x="2255268" y="0"/>
                  </a:lnTo>
                  <a:lnTo>
                    <a:pt x="2255268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255268" cy="267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897649" y="683143"/>
            <a:ext cx="885535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 spc="159">
                <a:solidFill>
                  <a:srgbClr val="000000"/>
                </a:solidFill>
                <a:latin typeface="Cormorant Garamond Bold"/>
              </a:rPr>
              <a:t>FINAL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69200" y="4874946"/>
            <a:ext cx="721987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spc="89">
                <a:solidFill>
                  <a:srgbClr val="302E2C"/>
                </a:solidFill>
                <a:latin typeface="Poppins"/>
              </a:rPr>
              <a:t>GV: Huynh Thi Kim Ngoc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897649" y="6846621"/>
            <a:ext cx="8562971" cy="762000"/>
            <a:chOff x="0" y="0"/>
            <a:chExt cx="2255268" cy="2006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55268" cy="200691"/>
            </a:xfrm>
            <a:custGeom>
              <a:avLst/>
              <a:gdLst/>
              <a:ahLst/>
              <a:cxnLst/>
              <a:rect r="r" b="b" t="t" l="l"/>
              <a:pathLst>
                <a:path h="200691" w="2255268">
                  <a:moveTo>
                    <a:pt x="0" y="0"/>
                  </a:moveTo>
                  <a:lnTo>
                    <a:pt x="2255268" y="0"/>
                  </a:lnTo>
                  <a:lnTo>
                    <a:pt x="2255268" y="200691"/>
                  </a:lnTo>
                  <a:lnTo>
                    <a:pt x="0" y="200691"/>
                  </a:lnTo>
                  <a:close/>
                </a:path>
              </a:pathLst>
            </a:custGeom>
            <a:gradFill rotWithShape="true">
              <a:gsLst>
                <a:gs pos="0">
                  <a:srgbClr val="7EE1EB">
                    <a:alpha val="100000"/>
                  </a:srgbClr>
                </a:gs>
                <a:gs pos="100000">
                  <a:srgbClr val="7989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2255268" cy="267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696329" y="6694221"/>
            <a:ext cx="8562971" cy="762000"/>
            <a:chOff x="0" y="0"/>
            <a:chExt cx="2255268" cy="2006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55268" cy="200691"/>
            </a:xfrm>
            <a:custGeom>
              <a:avLst/>
              <a:gdLst/>
              <a:ahLst/>
              <a:cxnLst/>
              <a:rect r="r" b="b" t="t" l="l"/>
              <a:pathLst>
                <a:path h="200691" w="2255268">
                  <a:moveTo>
                    <a:pt x="0" y="0"/>
                  </a:moveTo>
                  <a:lnTo>
                    <a:pt x="2255268" y="0"/>
                  </a:lnTo>
                  <a:lnTo>
                    <a:pt x="2255268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255268" cy="267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384778" y="6770421"/>
            <a:ext cx="475432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70">
                <a:solidFill>
                  <a:srgbClr val="302E2C"/>
                </a:solidFill>
                <a:latin typeface="Poppins"/>
              </a:rPr>
              <a:t>Pham Dang Nguyen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897649" y="8694471"/>
            <a:ext cx="8562971" cy="762000"/>
            <a:chOff x="0" y="0"/>
            <a:chExt cx="2255268" cy="2006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55268" cy="200691"/>
            </a:xfrm>
            <a:custGeom>
              <a:avLst/>
              <a:gdLst/>
              <a:ahLst/>
              <a:cxnLst/>
              <a:rect r="r" b="b" t="t" l="l"/>
              <a:pathLst>
                <a:path h="200691" w="2255268">
                  <a:moveTo>
                    <a:pt x="0" y="0"/>
                  </a:moveTo>
                  <a:lnTo>
                    <a:pt x="2255268" y="0"/>
                  </a:lnTo>
                  <a:lnTo>
                    <a:pt x="2255268" y="200691"/>
                  </a:lnTo>
                  <a:lnTo>
                    <a:pt x="0" y="200691"/>
                  </a:lnTo>
                  <a:close/>
                </a:path>
              </a:pathLst>
            </a:custGeom>
            <a:gradFill rotWithShape="true">
              <a:gsLst>
                <a:gs pos="0">
                  <a:srgbClr val="7EE1EB">
                    <a:alpha val="100000"/>
                  </a:srgbClr>
                </a:gs>
                <a:gs pos="100000">
                  <a:srgbClr val="7989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2255268" cy="267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696329" y="8522900"/>
            <a:ext cx="8562971" cy="762000"/>
            <a:chOff x="0" y="0"/>
            <a:chExt cx="2255268" cy="20069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55268" cy="200691"/>
            </a:xfrm>
            <a:custGeom>
              <a:avLst/>
              <a:gdLst/>
              <a:ahLst/>
              <a:cxnLst/>
              <a:rect r="r" b="b" t="t" l="l"/>
              <a:pathLst>
                <a:path h="200691" w="2255268">
                  <a:moveTo>
                    <a:pt x="0" y="0"/>
                  </a:moveTo>
                  <a:lnTo>
                    <a:pt x="2255268" y="0"/>
                  </a:lnTo>
                  <a:lnTo>
                    <a:pt x="2255268" y="200691"/>
                  </a:lnTo>
                  <a:lnTo>
                    <a:pt x="0" y="2006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2255268" cy="267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384778" y="8599100"/>
            <a:ext cx="493874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70">
                <a:solidFill>
                  <a:srgbClr val="302E2C"/>
                </a:solidFill>
                <a:latin typeface="Poppins"/>
              </a:rPr>
              <a:t>Duong Ngoc Bao Yen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326172" y="4878998"/>
            <a:ext cx="740316" cy="852611"/>
            <a:chOff x="0" y="0"/>
            <a:chExt cx="987087" cy="113681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45" id="45"/>
          <p:cNvGrpSpPr/>
          <p:nvPr/>
        </p:nvGrpSpPr>
        <p:grpSpPr>
          <a:xfrm rot="0">
            <a:off x="8326172" y="6708264"/>
            <a:ext cx="740316" cy="852611"/>
            <a:chOff x="0" y="0"/>
            <a:chExt cx="987087" cy="1136814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8326172" y="8541950"/>
            <a:ext cx="740316" cy="852611"/>
            <a:chOff x="0" y="0"/>
            <a:chExt cx="987087" cy="1136814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71" id="71"/>
          <p:cNvGrpSpPr/>
          <p:nvPr/>
        </p:nvGrpSpPr>
        <p:grpSpPr>
          <a:xfrm rot="5400000">
            <a:off x="5616691" y="-304197"/>
            <a:ext cx="4157060" cy="1974679"/>
            <a:chOff x="0" y="0"/>
            <a:chExt cx="855546" cy="4064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55546" cy="406400"/>
            </a:xfrm>
            <a:custGeom>
              <a:avLst/>
              <a:gdLst/>
              <a:ahLst/>
              <a:cxnLst/>
              <a:rect r="r" b="b" t="t" l="l"/>
              <a:pathLst>
                <a:path h="406400" w="855546">
                  <a:moveTo>
                    <a:pt x="0" y="0"/>
                  </a:moveTo>
                  <a:lnTo>
                    <a:pt x="652346" y="0"/>
                  </a:lnTo>
                  <a:lnTo>
                    <a:pt x="855546" y="203200"/>
                  </a:lnTo>
                  <a:lnTo>
                    <a:pt x="65234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177800" y="-66675"/>
              <a:ext cx="601546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14627822" y="6770421"/>
            <a:ext cx="247319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70">
                <a:solidFill>
                  <a:srgbClr val="302E2C"/>
                </a:solidFill>
                <a:latin typeface="Poppins Bold"/>
              </a:rPr>
              <a:t>520H0390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4637847" y="8599100"/>
            <a:ext cx="2473197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70">
                <a:solidFill>
                  <a:srgbClr val="302E2C"/>
                </a:solidFill>
                <a:latin typeface="Poppins Bold"/>
              </a:rPr>
              <a:t>520H0599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9789599" y="2059532"/>
            <a:ext cx="67790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spc="100">
                <a:solidFill>
                  <a:srgbClr val="000000"/>
                </a:solidFill>
                <a:latin typeface="Cormorant Garamond Bold"/>
              </a:rPr>
              <a:t>TEST AUTOMATION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019492"/>
            <a:ext cx="18288000" cy="5267508"/>
            <a:chOff x="0" y="0"/>
            <a:chExt cx="4816593" cy="13873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87327"/>
            </a:xfrm>
            <a:custGeom>
              <a:avLst/>
              <a:gdLst/>
              <a:ahLst/>
              <a:cxnLst/>
              <a:rect r="r" b="b" t="t" l="l"/>
              <a:pathLst>
                <a:path h="13873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87327"/>
                  </a:lnTo>
                  <a:lnTo>
                    <a:pt x="0" y="1387327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454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6944156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3927" y="6429806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E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true" rot="4877725">
            <a:off x="3143896" y="5977573"/>
            <a:ext cx="3345257" cy="4613868"/>
          </a:xfrm>
          <a:custGeom>
            <a:avLst/>
            <a:gdLst/>
            <a:ahLst/>
            <a:cxnLst/>
            <a:rect r="r" b="b" t="t" l="l"/>
            <a:pathLst>
              <a:path h="4613868" w="3345257">
                <a:moveTo>
                  <a:pt x="0" y="4613867"/>
                </a:moveTo>
                <a:lnTo>
                  <a:pt x="3345256" y="4613867"/>
                </a:lnTo>
                <a:lnTo>
                  <a:pt x="3345256" y="0"/>
                </a:lnTo>
                <a:lnTo>
                  <a:pt x="0" y="0"/>
                </a:lnTo>
                <a:lnTo>
                  <a:pt x="0" y="4613867"/>
                </a:lnTo>
                <a:close/>
              </a:path>
            </a:pathLst>
          </a:custGeom>
          <a:blipFill>
            <a:blip r:embed="rId2"/>
            <a:stretch>
              <a:fillRect l="-8476" t="0" r="-1513" b="-407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679886">
            <a:off x="11906183" y="5977573"/>
            <a:ext cx="3345257" cy="4613868"/>
          </a:xfrm>
          <a:custGeom>
            <a:avLst/>
            <a:gdLst/>
            <a:ahLst/>
            <a:cxnLst/>
            <a:rect r="r" b="b" t="t" l="l"/>
            <a:pathLst>
              <a:path h="4613868" w="3345257">
                <a:moveTo>
                  <a:pt x="0" y="0"/>
                </a:moveTo>
                <a:lnTo>
                  <a:pt x="3345257" y="0"/>
                </a:lnTo>
                <a:lnTo>
                  <a:pt x="3345257" y="4613867"/>
                </a:lnTo>
                <a:lnTo>
                  <a:pt x="0" y="4613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76" t="0" r="-1513" b="-407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06331" y="13417"/>
            <a:ext cx="10209864" cy="6650025"/>
          </a:xfrm>
          <a:custGeom>
            <a:avLst/>
            <a:gdLst/>
            <a:ahLst/>
            <a:cxnLst/>
            <a:rect r="r" b="b" t="t" l="l"/>
            <a:pathLst>
              <a:path h="6650025" w="10209864">
                <a:moveTo>
                  <a:pt x="0" y="0"/>
                </a:moveTo>
                <a:lnTo>
                  <a:pt x="10209865" y="0"/>
                </a:lnTo>
                <a:lnTo>
                  <a:pt x="10209865" y="6650025"/>
                </a:lnTo>
                <a:lnTo>
                  <a:pt x="0" y="6650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172891" y="6888934"/>
            <a:ext cx="11942218" cy="1866111"/>
            <a:chOff x="0" y="0"/>
            <a:chExt cx="15922957" cy="248814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203200" y="203200"/>
              <a:ext cx="15719757" cy="2284948"/>
              <a:chOff x="0" y="0"/>
              <a:chExt cx="3105137" cy="45134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05137" cy="451348"/>
              </a:xfrm>
              <a:custGeom>
                <a:avLst/>
                <a:gdLst/>
                <a:ahLst/>
                <a:cxnLst/>
                <a:rect r="r" b="b" t="t" l="l"/>
                <a:pathLst>
                  <a:path h="451348" w="3105137">
                    <a:moveTo>
                      <a:pt x="0" y="0"/>
                    </a:moveTo>
                    <a:lnTo>
                      <a:pt x="3105137" y="0"/>
                    </a:lnTo>
                    <a:lnTo>
                      <a:pt x="3105137" y="451348"/>
                    </a:lnTo>
                    <a:lnTo>
                      <a:pt x="0" y="4513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66675"/>
                <a:ext cx="3105137" cy="518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15719757" cy="2284948"/>
              <a:chOff x="0" y="0"/>
              <a:chExt cx="3105137" cy="45134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105137" cy="451348"/>
              </a:xfrm>
              <a:custGeom>
                <a:avLst/>
                <a:gdLst/>
                <a:ahLst/>
                <a:cxnLst/>
                <a:rect r="r" b="b" t="t" l="l"/>
                <a:pathLst>
                  <a:path h="451348" w="3105137">
                    <a:moveTo>
                      <a:pt x="0" y="0"/>
                    </a:moveTo>
                    <a:lnTo>
                      <a:pt x="3105137" y="0"/>
                    </a:lnTo>
                    <a:lnTo>
                      <a:pt x="3105137" y="451348"/>
                    </a:lnTo>
                    <a:lnTo>
                      <a:pt x="0" y="45134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66675"/>
                <a:ext cx="3105137" cy="5180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203200" y="132824"/>
              <a:ext cx="15114915" cy="20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 spc="199">
                  <a:solidFill>
                    <a:srgbClr val="302E2C"/>
                  </a:solidFill>
                  <a:latin typeface="Cormorant Garamond Bold Italics"/>
                </a:rPr>
                <a:t>Thanks for Watching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-6245345">
            <a:off x="14675557" y="6265202"/>
            <a:ext cx="1543050" cy="154305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6245345">
            <a:off x="14280800" y="5748800"/>
            <a:ext cx="1543050" cy="154305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6245345">
            <a:off x="16111008" y="-207732"/>
            <a:ext cx="3086100" cy="308610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6245345">
            <a:off x="15321492" y="-1240535"/>
            <a:ext cx="3086100" cy="308610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93369" y="-2009529"/>
            <a:ext cx="3593093" cy="10287000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Freeform 3" id="3"/>
          <p:cNvSpPr/>
          <p:nvPr/>
        </p:nvSpPr>
        <p:spPr>
          <a:xfrm flipH="false" flipV="false" rot="0">
            <a:off x="5365321" y="2057400"/>
            <a:ext cx="3695700" cy="8229600"/>
          </a:xfrm>
          <a:custGeom>
            <a:avLst/>
            <a:gdLst/>
            <a:ahLst/>
            <a:cxnLst/>
            <a:rect r="r" b="b" t="t" l="l"/>
            <a:pathLst>
              <a:path h="8229600" w="3695700">
                <a:moveTo>
                  <a:pt x="0" y="0"/>
                </a:moveTo>
                <a:lnTo>
                  <a:pt x="3695700" y="0"/>
                </a:lnTo>
                <a:lnTo>
                  <a:pt x="36957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316" t="0" r="-9131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37654">
            <a:off x="-2176778" y="472265"/>
            <a:ext cx="8110769" cy="9584530"/>
          </a:xfrm>
          <a:custGeom>
            <a:avLst/>
            <a:gdLst/>
            <a:ahLst/>
            <a:cxnLst/>
            <a:rect r="r" b="b" t="t" l="l"/>
            <a:pathLst>
              <a:path h="9584530" w="8110769">
                <a:moveTo>
                  <a:pt x="0" y="0"/>
                </a:moveTo>
                <a:lnTo>
                  <a:pt x="8110769" y="0"/>
                </a:lnTo>
                <a:lnTo>
                  <a:pt x="8110769" y="9584530"/>
                </a:lnTo>
                <a:lnTo>
                  <a:pt x="0" y="9584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8862" y="0"/>
            <a:ext cx="3390900" cy="8610600"/>
            <a:chOff x="0" y="0"/>
            <a:chExt cx="4521200" cy="114808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49050" t="0" r="17661" b="0"/>
            <a:stretch>
              <a:fillRect/>
            </a:stretch>
          </p:blipFill>
          <p:spPr>
            <a:xfrm flipH="false" flipV="false">
              <a:off x="0" y="0"/>
              <a:ext cx="4521200" cy="7569200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24746" t="0" r="10625" b="0"/>
            <a:stretch>
              <a:fillRect/>
            </a:stretch>
          </p:blipFill>
          <p:spPr>
            <a:xfrm flipH="false" flipV="false">
              <a:off x="0" y="7696200"/>
              <a:ext cx="4521200" cy="37846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5400000">
            <a:off x="7915601" y="523686"/>
            <a:ext cx="2590422" cy="1543050"/>
            <a:chOff x="0" y="0"/>
            <a:chExt cx="682251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2251" cy="406400"/>
            </a:xfrm>
            <a:custGeom>
              <a:avLst/>
              <a:gdLst/>
              <a:ahLst/>
              <a:cxnLst/>
              <a:rect r="r" b="b" t="t" l="l"/>
              <a:pathLst>
                <a:path h="406400" w="682251">
                  <a:moveTo>
                    <a:pt x="0" y="0"/>
                  </a:moveTo>
                  <a:lnTo>
                    <a:pt x="479051" y="0"/>
                  </a:lnTo>
                  <a:lnTo>
                    <a:pt x="682251" y="203200"/>
                  </a:lnTo>
                  <a:lnTo>
                    <a:pt x="47905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EE1EB">
                    <a:alpha val="100000"/>
                  </a:srgbClr>
                </a:gs>
                <a:gs pos="100000">
                  <a:srgbClr val="7989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66675"/>
              <a:ext cx="428251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5400000">
            <a:off x="13801946" y="1263650"/>
            <a:ext cx="56788" cy="5223683"/>
          </a:xfrm>
          <a:prstGeom prst="rect">
            <a:avLst/>
          </a:prstGeom>
          <a:solidFill>
            <a:srgbClr val="000000"/>
          </a:solidFill>
          <a:ln w="1333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9537271" y="7298241"/>
            <a:ext cx="8175205" cy="852611"/>
            <a:chOff x="0" y="0"/>
            <a:chExt cx="10900273" cy="113681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540957" y="325478"/>
              <a:ext cx="10359315" cy="811336"/>
              <a:chOff x="0" y="0"/>
              <a:chExt cx="2046285" cy="16026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46285" cy="160264"/>
              </a:xfrm>
              <a:custGeom>
                <a:avLst/>
                <a:gdLst/>
                <a:ahLst/>
                <a:cxnLst/>
                <a:rect r="r" b="b" t="t" l="l"/>
                <a:pathLst>
                  <a:path h="160264" w="2046285">
                    <a:moveTo>
                      <a:pt x="0" y="0"/>
                    </a:moveTo>
                    <a:lnTo>
                      <a:pt x="2046285" y="0"/>
                    </a:lnTo>
                    <a:lnTo>
                      <a:pt x="2046285" y="160264"/>
                    </a:lnTo>
                    <a:lnTo>
                      <a:pt x="0" y="16026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7EE1EB">
                      <a:alpha val="100000"/>
                    </a:srgbClr>
                  </a:gs>
                  <a:gs pos="100000">
                    <a:srgbClr val="7989D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66675"/>
                <a:ext cx="2046285" cy="226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93544" y="69350"/>
              <a:ext cx="10125468" cy="830339"/>
              <a:chOff x="0" y="0"/>
              <a:chExt cx="2000092" cy="16401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000092" cy="164018"/>
              </a:xfrm>
              <a:custGeom>
                <a:avLst/>
                <a:gdLst/>
                <a:ahLst/>
                <a:cxnLst/>
                <a:rect r="r" b="b" t="t" l="l"/>
                <a:pathLst>
                  <a:path h="164018" w="2000092">
                    <a:moveTo>
                      <a:pt x="0" y="0"/>
                    </a:moveTo>
                    <a:lnTo>
                      <a:pt x="2000092" y="0"/>
                    </a:lnTo>
                    <a:lnTo>
                      <a:pt x="2000092" y="164018"/>
                    </a:lnTo>
                    <a:lnTo>
                      <a:pt x="0" y="164018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66675"/>
                <a:ext cx="2000092" cy="230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431587" y="138154"/>
              <a:ext cx="8620298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spc="270">
                  <a:solidFill>
                    <a:srgbClr val="342D29"/>
                  </a:solidFill>
                  <a:latin typeface="Poppins Bold"/>
                </a:rPr>
                <a:t>Delegated Tasks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537271" y="5745895"/>
            <a:ext cx="8175205" cy="852611"/>
            <a:chOff x="0" y="0"/>
            <a:chExt cx="10900273" cy="113681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540957" y="325478"/>
              <a:ext cx="10359315" cy="811336"/>
              <a:chOff x="0" y="0"/>
              <a:chExt cx="2046285" cy="16026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046285" cy="160264"/>
              </a:xfrm>
              <a:custGeom>
                <a:avLst/>
                <a:gdLst/>
                <a:ahLst/>
                <a:cxnLst/>
                <a:rect r="r" b="b" t="t" l="l"/>
                <a:pathLst>
                  <a:path h="160264" w="2046285">
                    <a:moveTo>
                      <a:pt x="0" y="0"/>
                    </a:moveTo>
                    <a:lnTo>
                      <a:pt x="2046285" y="0"/>
                    </a:lnTo>
                    <a:lnTo>
                      <a:pt x="2046285" y="160264"/>
                    </a:lnTo>
                    <a:lnTo>
                      <a:pt x="0" y="16026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7EE1EB">
                      <a:alpha val="100000"/>
                    </a:srgbClr>
                  </a:gs>
                  <a:gs pos="100000">
                    <a:srgbClr val="7989D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66675"/>
                <a:ext cx="2046285" cy="226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493544" y="77347"/>
              <a:ext cx="10125468" cy="830339"/>
              <a:chOff x="0" y="0"/>
              <a:chExt cx="2000092" cy="164018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2000092" cy="164018"/>
              </a:xfrm>
              <a:custGeom>
                <a:avLst/>
                <a:gdLst/>
                <a:ahLst/>
                <a:cxnLst/>
                <a:rect r="r" b="b" t="t" l="l"/>
                <a:pathLst>
                  <a:path h="164018" w="2000092">
                    <a:moveTo>
                      <a:pt x="0" y="0"/>
                    </a:moveTo>
                    <a:lnTo>
                      <a:pt x="2000092" y="0"/>
                    </a:lnTo>
                    <a:lnTo>
                      <a:pt x="2000092" y="164018"/>
                    </a:lnTo>
                    <a:lnTo>
                      <a:pt x="0" y="164018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66675"/>
                <a:ext cx="2000092" cy="230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1431587" y="101991"/>
              <a:ext cx="3894581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spc="270">
                  <a:solidFill>
                    <a:srgbClr val="342D29"/>
                  </a:solidFill>
                  <a:latin typeface="Poppins Bold"/>
                </a:rPr>
                <a:t>Note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5400000">
            <a:off x="7586611" y="-129908"/>
            <a:ext cx="3248402" cy="1543050"/>
            <a:chOff x="0" y="0"/>
            <a:chExt cx="855546" cy="4064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55546" cy="406400"/>
            </a:xfrm>
            <a:custGeom>
              <a:avLst/>
              <a:gdLst/>
              <a:ahLst/>
              <a:cxnLst/>
              <a:rect r="r" b="b" t="t" l="l"/>
              <a:pathLst>
                <a:path h="406400" w="855546">
                  <a:moveTo>
                    <a:pt x="0" y="0"/>
                  </a:moveTo>
                  <a:lnTo>
                    <a:pt x="652346" y="0"/>
                  </a:lnTo>
                  <a:lnTo>
                    <a:pt x="855546" y="203200"/>
                  </a:lnTo>
                  <a:lnTo>
                    <a:pt x="65234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177800" y="-66675"/>
              <a:ext cx="601546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0280195" y="1516646"/>
            <a:ext cx="7362321" cy="114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342D29"/>
                </a:solidFill>
                <a:latin typeface="Cormorant Garamond Bold"/>
              </a:rPr>
              <a:t>GROUP PLAN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518330"/>
            <a:ext cx="9272891" cy="2768670"/>
            <a:chOff x="0" y="0"/>
            <a:chExt cx="2442243" cy="7291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2243" cy="729197"/>
            </a:xfrm>
            <a:custGeom>
              <a:avLst/>
              <a:gdLst/>
              <a:ahLst/>
              <a:cxnLst/>
              <a:rect r="r" b="b" t="t" l="l"/>
              <a:pathLst>
                <a:path h="729197" w="2442243">
                  <a:moveTo>
                    <a:pt x="0" y="0"/>
                  </a:moveTo>
                  <a:lnTo>
                    <a:pt x="2442243" y="0"/>
                  </a:lnTo>
                  <a:lnTo>
                    <a:pt x="2442243" y="729197"/>
                  </a:lnTo>
                  <a:lnTo>
                    <a:pt x="0" y="729197"/>
                  </a:lnTo>
                  <a:close/>
                </a:path>
              </a:pathLst>
            </a:custGeom>
            <a:gradFill rotWithShape="true">
              <a:gsLst>
                <a:gs pos="0">
                  <a:srgbClr val="7EE1EB">
                    <a:alpha val="100000"/>
                  </a:srgbClr>
                </a:gs>
                <a:gs pos="100000">
                  <a:srgbClr val="7989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42243" cy="795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382128" y="6224286"/>
            <a:ext cx="2313387" cy="5356759"/>
            <a:chOff x="0" y="0"/>
            <a:chExt cx="3084516" cy="7142345"/>
          </a:xfrm>
        </p:grpSpPr>
        <p:grpSp>
          <p:nvGrpSpPr>
            <p:cNvPr name="Group 6" id="6"/>
            <p:cNvGrpSpPr/>
            <p:nvPr/>
          </p:nvGrpSpPr>
          <p:grpSpPr>
            <a:xfrm rot="5400000">
              <a:off x="-1046835" y="3010994"/>
              <a:ext cx="5178186" cy="3084516"/>
              <a:chOff x="0" y="0"/>
              <a:chExt cx="682251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8225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682251">
                    <a:moveTo>
                      <a:pt x="0" y="0"/>
                    </a:moveTo>
                    <a:lnTo>
                      <a:pt x="479051" y="0"/>
                    </a:lnTo>
                    <a:lnTo>
                      <a:pt x="682251" y="203200"/>
                    </a:lnTo>
                    <a:lnTo>
                      <a:pt x="479051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7EE1EB">
                      <a:alpha val="100000"/>
                    </a:srgbClr>
                  </a:gs>
                  <a:gs pos="100000">
                    <a:srgbClr val="7989D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66675"/>
                <a:ext cx="428251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400000">
              <a:off x="-1704477" y="1704477"/>
              <a:ext cx="6493470" cy="3084516"/>
              <a:chOff x="0" y="0"/>
              <a:chExt cx="855546" cy="406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5554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55546">
                    <a:moveTo>
                      <a:pt x="0" y="0"/>
                    </a:moveTo>
                    <a:lnTo>
                      <a:pt x="652346" y="0"/>
                    </a:lnTo>
                    <a:lnTo>
                      <a:pt x="855546" y="203200"/>
                    </a:lnTo>
                    <a:lnTo>
                      <a:pt x="652346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77800" y="-66675"/>
                <a:ext cx="601546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368116" y="0"/>
            <a:ext cx="6488120" cy="852611"/>
            <a:chOff x="0" y="0"/>
            <a:chExt cx="8650826" cy="113681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540957" y="325478"/>
              <a:ext cx="8109869" cy="811336"/>
              <a:chOff x="0" y="0"/>
              <a:chExt cx="1601949" cy="16026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01949" cy="160264"/>
              </a:xfrm>
              <a:custGeom>
                <a:avLst/>
                <a:gdLst/>
                <a:ahLst/>
                <a:cxnLst/>
                <a:rect r="r" b="b" t="t" l="l"/>
                <a:pathLst>
                  <a:path h="160264" w="1601949">
                    <a:moveTo>
                      <a:pt x="0" y="0"/>
                    </a:moveTo>
                    <a:lnTo>
                      <a:pt x="1601949" y="0"/>
                    </a:lnTo>
                    <a:lnTo>
                      <a:pt x="1601949" y="160264"/>
                    </a:lnTo>
                    <a:lnTo>
                      <a:pt x="0" y="16026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7EE1EB">
                      <a:alpha val="100000"/>
                    </a:srgbClr>
                  </a:gs>
                  <a:gs pos="100000">
                    <a:srgbClr val="7989D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66675"/>
                <a:ext cx="1601949" cy="226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93544" y="77347"/>
              <a:ext cx="7965999" cy="830339"/>
              <a:chOff x="0" y="0"/>
              <a:chExt cx="1573531" cy="16401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73531" cy="164018"/>
              </a:xfrm>
              <a:custGeom>
                <a:avLst/>
                <a:gdLst/>
                <a:ahLst/>
                <a:cxnLst/>
                <a:rect r="r" b="b" t="t" l="l"/>
                <a:pathLst>
                  <a:path h="164018" w="1573531">
                    <a:moveTo>
                      <a:pt x="0" y="0"/>
                    </a:moveTo>
                    <a:lnTo>
                      <a:pt x="1573531" y="0"/>
                    </a:lnTo>
                    <a:lnTo>
                      <a:pt x="1573531" y="164018"/>
                    </a:lnTo>
                    <a:lnTo>
                      <a:pt x="0" y="164018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66675"/>
                <a:ext cx="1573531" cy="230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431587" y="101991"/>
              <a:ext cx="6833858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spc="270">
                  <a:solidFill>
                    <a:srgbClr val="342D29"/>
                  </a:solidFill>
                  <a:latin typeface="Poppins Bold"/>
                </a:rPr>
                <a:t>Pizza 53 Demo website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160043" y="1028700"/>
            <a:ext cx="7747822" cy="4301891"/>
          </a:xfrm>
          <a:custGeom>
            <a:avLst/>
            <a:gdLst/>
            <a:ahLst/>
            <a:cxnLst/>
            <a:rect r="r" b="b" t="t" l="l"/>
            <a:pathLst>
              <a:path h="4301891" w="7747822">
                <a:moveTo>
                  <a:pt x="0" y="0"/>
                </a:moveTo>
                <a:lnTo>
                  <a:pt x="7747822" y="0"/>
                </a:lnTo>
                <a:lnTo>
                  <a:pt x="7747822" y="4301891"/>
                </a:lnTo>
                <a:lnTo>
                  <a:pt x="0" y="430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0457649" y="79528"/>
            <a:ext cx="6488120" cy="852611"/>
            <a:chOff x="0" y="0"/>
            <a:chExt cx="8650826" cy="113681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540957" y="325478"/>
              <a:ext cx="8109869" cy="811336"/>
              <a:chOff x="0" y="0"/>
              <a:chExt cx="1601949" cy="16026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601949" cy="160264"/>
              </a:xfrm>
              <a:custGeom>
                <a:avLst/>
                <a:gdLst/>
                <a:ahLst/>
                <a:cxnLst/>
                <a:rect r="r" b="b" t="t" l="l"/>
                <a:pathLst>
                  <a:path h="160264" w="1601949">
                    <a:moveTo>
                      <a:pt x="0" y="0"/>
                    </a:moveTo>
                    <a:lnTo>
                      <a:pt x="1601949" y="0"/>
                    </a:lnTo>
                    <a:lnTo>
                      <a:pt x="1601949" y="160264"/>
                    </a:lnTo>
                    <a:lnTo>
                      <a:pt x="0" y="16026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7EE1EB">
                      <a:alpha val="100000"/>
                    </a:srgbClr>
                  </a:gs>
                  <a:gs pos="100000">
                    <a:srgbClr val="7989D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66675"/>
                <a:ext cx="1601949" cy="226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493544" y="77347"/>
              <a:ext cx="7965999" cy="830339"/>
              <a:chOff x="0" y="0"/>
              <a:chExt cx="1573531" cy="16401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573531" cy="164018"/>
              </a:xfrm>
              <a:custGeom>
                <a:avLst/>
                <a:gdLst/>
                <a:ahLst/>
                <a:cxnLst/>
                <a:rect r="r" b="b" t="t" l="l"/>
                <a:pathLst>
                  <a:path h="164018" w="1573531">
                    <a:moveTo>
                      <a:pt x="0" y="0"/>
                    </a:moveTo>
                    <a:lnTo>
                      <a:pt x="1573531" y="0"/>
                    </a:lnTo>
                    <a:lnTo>
                      <a:pt x="1573531" y="164018"/>
                    </a:lnTo>
                    <a:lnTo>
                      <a:pt x="0" y="164018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66675"/>
                <a:ext cx="1573531" cy="230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1431587" y="101991"/>
              <a:ext cx="6833858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spc="270">
                  <a:solidFill>
                    <a:srgbClr val="342D29"/>
                  </a:solidFill>
                  <a:latin typeface="Poppins Bold"/>
                </a:rPr>
                <a:t>Luma Demo website</a:t>
              </a: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9682757" y="932138"/>
            <a:ext cx="8037904" cy="4301891"/>
          </a:xfrm>
          <a:custGeom>
            <a:avLst/>
            <a:gdLst/>
            <a:ahLst/>
            <a:cxnLst/>
            <a:rect r="r" b="b" t="t" l="l"/>
            <a:pathLst>
              <a:path h="4301891" w="8037904">
                <a:moveTo>
                  <a:pt x="0" y="0"/>
                </a:moveTo>
                <a:lnTo>
                  <a:pt x="8037904" y="0"/>
                </a:lnTo>
                <a:lnTo>
                  <a:pt x="8037904" y="4301892"/>
                </a:lnTo>
                <a:lnTo>
                  <a:pt x="0" y="4301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9682757" y="6292710"/>
            <a:ext cx="8037904" cy="3994290"/>
          </a:xfrm>
          <a:custGeom>
            <a:avLst/>
            <a:gdLst/>
            <a:ahLst/>
            <a:cxnLst/>
            <a:rect r="r" b="b" t="t" l="l"/>
            <a:pathLst>
              <a:path h="3994290" w="8037904">
                <a:moveTo>
                  <a:pt x="0" y="0"/>
                </a:moveTo>
                <a:lnTo>
                  <a:pt x="8037904" y="0"/>
                </a:lnTo>
                <a:lnTo>
                  <a:pt x="8037904" y="3994290"/>
                </a:lnTo>
                <a:lnTo>
                  <a:pt x="0" y="3994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02" t="0" r="0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10457649" y="5440099"/>
            <a:ext cx="6488120" cy="852611"/>
            <a:chOff x="0" y="0"/>
            <a:chExt cx="8650826" cy="1136814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540957" y="325478"/>
              <a:ext cx="8109869" cy="811336"/>
              <a:chOff x="0" y="0"/>
              <a:chExt cx="1601949" cy="160264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01949" cy="160264"/>
              </a:xfrm>
              <a:custGeom>
                <a:avLst/>
                <a:gdLst/>
                <a:ahLst/>
                <a:cxnLst/>
                <a:rect r="r" b="b" t="t" l="l"/>
                <a:pathLst>
                  <a:path h="160264" w="1601949">
                    <a:moveTo>
                      <a:pt x="0" y="0"/>
                    </a:moveTo>
                    <a:lnTo>
                      <a:pt x="1601949" y="0"/>
                    </a:lnTo>
                    <a:lnTo>
                      <a:pt x="1601949" y="160264"/>
                    </a:lnTo>
                    <a:lnTo>
                      <a:pt x="0" y="16026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7EE1EB">
                      <a:alpha val="100000"/>
                    </a:srgbClr>
                  </a:gs>
                  <a:gs pos="100000">
                    <a:srgbClr val="7989D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66675"/>
                <a:ext cx="1601949" cy="226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493544" y="77347"/>
              <a:ext cx="7965999" cy="830339"/>
              <a:chOff x="0" y="0"/>
              <a:chExt cx="1573531" cy="164018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573531" cy="164018"/>
              </a:xfrm>
              <a:custGeom>
                <a:avLst/>
                <a:gdLst/>
                <a:ahLst/>
                <a:cxnLst/>
                <a:rect r="r" b="b" t="t" l="l"/>
                <a:pathLst>
                  <a:path h="164018" w="1573531">
                    <a:moveTo>
                      <a:pt x="0" y="0"/>
                    </a:moveTo>
                    <a:lnTo>
                      <a:pt x="1573531" y="0"/>
                    </a:lnTo>
                    <a:lnTo>
                      <a:pt x="1573531" y="164018"/>
                    </a:lnTo>
                    <a:lnTo>
                      <a:pt x="0" y="164018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66675"/>
                <a:ext cx="1573531" cy="230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74" id="74"/>
            <p:cNvSpPr txBox="true"/>
            <p:nvPr/>
          </p:nvSpPr>
          <p:spPr>
            <a:xfrm rot="0">
              <a:off x="1431587" y="101991"/>
              <a:ext cx="6833858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spc="270">
                  <a:solidFill>
                    <a:srgbClr val="342D29"/>
                  </a:solidFill>
                  <a:latin typeface="Poppins Bold"/>
                </a:rPr>
                <a:t>Youtube website</a:t>
              </a: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2145684" y="7804114"/>
            <a:ext cx="6998316" cy="226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Cormorant Garamond Bold"/>
              </a:rPr>
              <a:t>WEBSITE FOR TESTING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04880">
            <a:off x="13942960" y="845444"/>
            <a:ext cx="6108124" cy="7217997"/>
          </a:xfrm>
          <a:custGeom>
            <a:avLst/>
            <a:gdLst/>
            <a:ahLst/>
            <a:cxnLst/>
            <a:rect r="r" b="b" t="t" l="l"/>
            <a:pathLst>
              <a:path h="7217997" w="6108124">
                <a:moveTo>
                  <a:pt x="0" y="0"/>
                </a:moveTo>
                <a:lnTo>
                  <a:pt x="6108124" y="0"/>
                </a:lnTo>
                <a:lnTo>
                  <a:pt x="6108124" y="7217996"/>
                </a:lnTo>
                <a:lnTo>
                  <a:pt x="0" y="7217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3243" y="1914378"/>
            <a:ext cx="7605248" cy="760524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52692" y="871575"/>
            <a:ext cx="8304530" cy="83045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EE1EB">
                    <a:alpha val="100000"/>
                  </a:srgbClr>
                </a:gs>
                <a:gs pos="100000">
                  <a:srgbClr val="7989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557941" y="4826080"/>
            <a:ext cx="4043664" cy="4544441"/>
          </a:xfrm>
          <a:custGeom>
            <a:avLst/>
            <a:gdLst/>
            <a:ahLst/>
            <a:cxnLst/>
            <a:rect r="r" b="b" t="t" l="l"/>
            <a:pathLst>
              <a:path h="4544441" w="4043664">
                <a:moveTo>
                  <a:pt x="0" y="0"/>
                </a:moveTo>
                <a:lnTo>
                  <a:pt x="4043664" y="0"/>
                </a:lnTo>
                <a:lnTo>
                  <a:pt x="4043664" y="4544441"/>
                </a:lnTo>
                <a:lnTo>
                  <a:pt x="0" y="4544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183086">
            <a:off x="-815535" y="-296824"/>
            <a:ext cx="4674490" cy="5253389"/>
          </a:xfrm>
          <a:custGeom>
            <a:avLst/>
            <a:gdLst/>
            <a:ahLst/>
            <a:cxnLst/>
            <a:rect r="r" b="b" t="t" l="l"/>
            <a:pathLst>
              <a:path h="5253389" w="4674490">
                <a:moveTo>
                  <a:pt x="0" y="0"/>
                </a:moveTo>
                <a:lnTo>
                  <a:pt x="4674490" y="0"/>
                </a:lnTo>
                <a:lnTo>
                  <a:pt x="4674490" y="5253389"/>
                </a:lnTo>
                <a:lnTo>
                  <a:pt x="0" y="5253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18068" y="1983657"/>
            <a:ext cx="3795980" cy="3943876"/>
          </a:xfrm>
          <a:custGeom>
            <a:avLst/>
            <a:gdLst/>
            <a:ahLst/>
            <a:cxnLst/>
            <a:rect r="r" b="b" t="t" l="l"/>
            <a:pathLst>
              <a:path h="3943876" w="3795980">
                <a:moveTo>
                  <a:pt x="0" y="0"/>
                </a:moveTo>
                <a:lnTo>
                  <a:pt x="3795980" y="0"/>
                </a:lnTo>
                <a:lnTo>
                  <a:pt x="3795980" y="3943876"/>
                </a:lnTo>
                <a:lnTo>
                  <a:pt x="0" y="3943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604873" y="1090975"/>
            <a:ext cx="8177871" cy="8925886"/>
            <a:chOff x="0" y="0"/>
            <a:chExt cx="1165938" cy="12725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65938" cy="1272584"/>
            </a:xfrm>
            <a:custGeom>
              <a:avLst/>
              <a:gdLst/>
              <a:ahLst/>
              <a:cxnLst/>
              <a:rect r="r" b="b" t="t" l="l"/>
              <a:pathLst>
                <a:path h="1272584" w="1165938">
                  <a:moveTo>
                    <a:pt x="0" y="0"/>
                  </a:moveTo>
                  <a:lnTo>
                    <a:pt x="1165938" y="0"/>
                  </a:lnTo>
                  <a:lnTo>
                    <a:pt x="1165938" y="1272584"/>
                  </a:lnTo>
                  <a:lnTo>
                    <a:pt x="0" y="127258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165938" cy="1339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61289" y="1950196"/>
            <a:ext cx="740316" cy="852611"/>
            <a:chOff x="0" y="0"/>
            <a:chExt cx="987087" cy="113681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8861289" y="3081158"/>
            <a:ext cx="740316" cy="852611"/>
            <a:chOff x="0" y="0"/>
            <a:chExt cx="987087" cy="113681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-10800000">
            <a:off x="7887255" y="487032"/>
            <a:ext cx="9690996" cy="1207887"/>
            <a:chOff x="0" y="0"/>
            <a:chExt cx="2667658" cy="33249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667658" cy="332497"/>
            </a:xfrm>
            <a:custGeom>
              <a:avLst/>
              <a:gdLst/>
              <a:ahLst/>
              <a:cxnLst/>
              <a:rect r="r" b="b" t="t" l="l"/>
              <a:pathLst>
                <a:path h="332497" w="2667658">
                  <a:moveTo>
                    <a:pt x="0" y="0"/>
                  </a:moveTo>
                  <a:lnTo>
                    <a:pt x="2464458" y="0"/>
                  </a:lnTo>
                  <a:lnTo>
                    <a:pt x="2667658" y="166249"/>
                  </a:lnTo>
                  <a:lnTo>
                    <a:pt x="2464458" y="332497"/>
                  </a:lnTo>
                  <a:lnTo>
                    <a:pt x="0" y="332497"/>
                  </a:lnTo>
                  <a:lnTo>
                    <a:pt x="203200" y="166249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177800" y="-66675"/>
              <a:ext cx="2413658" cy="399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861289" y="4190944"/>
            <a:ext cx="740316" cy="852611"/>
            <a:chOff x="0" y="0"/>
            <a:chExt cx="987087" cy="1136814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57" id="57"/>
          <p:cNvGrpSpPr/>
          <p:nvPr/>
        </p:nvGrpSpPr>
        <p:grpSpPr>
          <a:xfrm rot="0">
            <a:off x="8861289" y="5300729"/>
            <a:ext cx="740316" cy="852611"/>
            <a:chOff x="0" y="0"/>
            <a:chExt cx="987087" cy="1136814"/>
          </a:xfrm>
        </p:grpSpPr>
        <p:grpSp>
          <p:nvGrpSpPr>
            <p:cNvPr name="Group 58" id="58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70" id="70"/>
          <p:cNvGrpSpPr/>
          <p:nvPr/>
        </p:nvGrpSpPr>
        <p:grpSpPr>
          <a:xfrm rot="0">
            <a:off x="8861289" y="6410515"/>
            <a:ext cx="740316" cy="852611"/>
            <a:chOff x="0" y="0"/>
            <a:chExt cx="987087" cy="1136814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83" id="83"/>
          <p:cNvGrpSpPr/>
          <p:nvPr/>
        </p:nvGrpSpPr>
        <p:grpSpPr>
          <a:xfrm rot="0">
            <a:off x="8861289" y="7520300"/>
            <a:ext cx="740316" cy="852611"/>
            <a:chOff x="0" y="0"/>
            <a:chExt cx="987087" cy="1136814"/>
          </a:xfrm>
        </p:grpSpPr>
        <p:grpSp>
          <p:nvGrpSpPr>
            <p:cNvPr name="Group 84" id="84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name="TextBox 96" id="96"/>
          <p:cNvSpPr txBox="true"/>
          <p:nvPr/>
        </p:nvSpPr>
        <p:spPr>
          <a:xfrm rot="0">
            <a:off x="11314246" y="700450"/>
            <a:ext cx="355971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spc="89">
                <a:solidFill>
                  <a:srgbClr val="000000"/>
                </a:solidFill>
                <a:latin typeface="Poppins Bold"/>
              </a:rPr>
              <a:t>In Desktop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9873821" y="3069313"/>
            <a:ext cx="644642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54">
                <a:solidFill>
                  <a:srgbClr val="302E2C"/>
                </a:solidFill>
                <a:latin typeface="Poppins"/>
              </a:rPr>
              <a:t>You have an account for License Server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9873821" y="1955082"/>
            <a:ext cx="611315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54">
                <a:solidFill>
                  <a:srgbClr val="302E2C"/>
                </a:solidFill>
                <a:latin typeface="Poppins"/>
              </a:rPr>
              <a:t>You have installed the lastest version of Test TestArchitect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9896925" y="4195829"/>
            <a:ext cx="642331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54">
                <a:solidFill>
                  <a:srgbClr val="302E2C"/>
                </a:solidFill>
                <a:latin typeface="Poppins"/>
              </a:rPr>
              <a:t>Your computer has connect to the Internet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9896925" y="5336678"/>
            <a:ext cx="642331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54">
                <a:solidFill>
                  <a:srgbClr val="302E2C"/>
                </a:solidFill>
                <a:latin typeface="Poppins"/>
              </a:rPr>
              <a:t>Setting up your "Scale and Layout" computer by 100%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9896925" y="6479678"/>
            <a:ext cx="642331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54">
                <a:solidFill>
                  <a:srgbClr val="302E2C"/>
                </a:solidFill>
                <a:latin typeface="Poppins"/>
              </a:rPr>
              <a:t>You have installed the Google Chrome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9896925" y="7622678"/>
            <a:ext cx="6725181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54">
                <a:solidFill>
                  <a:srgbClr val="302E2C"/>
                </a:solidFill>
                <a:latin typeface="Poppins"/>
              </a:rPr>
              <a:t>Whenever switching to another network, you may need to logout and relogin TestArchitect License servers using your cred as your IP is cached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028700" y="6086665"/>
            <a:ext cx="6050255" cy="107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13"/>
              </a:lnSpc>
            </a:pPr>
            <a:r>
              <a:rPr lang="en-US" sz="6677" spc="133">
                <a:solidFill>
                  <a:srgbClr val="FFFFFF"/>
                </a:solidFill>
                <a:latin typeface="Poppins Bold"/>
              </a:rPr>
              <a:t>Prerequisites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04880">
            <a:off x="13942960" y="845444"/>
            <a:ext cx="6108124" cy="7217997"/>
          </a:xfrm>
          <a:custGeom>
            <a:avLst/>
            <a:gdLst/>
            <a:ahLst/>
            <a:cxnLst/>
            <a:rect r="r" b="b" t="t" l="l"/>
            <a:pathLst>
              <a:path h="7217997" w="6108124">
                <a:moveTo>
                  <a:pt x="0" y="0"/>
                </a:moveTo>
                <a:lnTo>
                  <a:pt x="6108124" y="0"/>
                </a:lnTo>
                <a:lnTo>
                  <a:pt x="6108124" y="7217996"/>
                </a:lnTo>
                <a:lnTo>
                  <a:pt x="0" y="7217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9187" y="1283619"/>
            <a:ext cx="4197165" cy="41971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4365" y="708120"/>
            <a:ext cx="4583084" cy="458308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EE1EB">
                    <a:alpha val="100000"/>
                  </a:srgbClr>
                </a:gs>
                <a:gs pos="100000">
                  <a:srgbClr val="7989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961123" y="2890522"/>
            <a:ext cx="2231607" cy="2507975"/>
          </a:xfrm>
          <a:custGeom>
            <a:avLst/>
            <a:gdLst/>
            <a:ahLst/>
            <a:cxnLst/>
            <a:rect r="r" b="b" t="t" l="l"/>
            <a:pathLst>
              <a:path h="2507975" w="2231607">
                <a:moveTo>
                  <a:pt x="0" y="0"/>
                </a:moveTo>
                <a:lnTo>
                  <a:pt x="2231607" y="0"/>
                </a:lnTo>
                <a:lnTo>
                  <a:pt x="2231607" y="2507975"/>
                </a:lnTo>
                <a:lnTo>
                  <a:pt x="0" y="250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183086">
            <a:off x="443744" y="63306"/>
            <a:ext cx="2579746" cy="2899227"/>
          </a:xfrm>
          <a:custGeom>
            <a:avLst/>
            <a:gdLst/>
            <a:ahLst/>
            <a:cxnLst/>
            <a:rect r="r" b="b" t="t" l="l"/>
            <a:pathLst>
              <a:path h="2899227" w="2579746">
                <a:moveTo>
                  <a:pt x="0" y="0"/>
                </a:moveTo>
                <a:lnTo>
                  <a:pt x="2579746" y="0"/>
                </a:lnTo>
                <a:lnTo>
                  <a:pt x="2579746" y="2899228"/>
                </a:lnTo>
                <a:lnTo>
                  <a:pt x="0" y="2899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07546" y="1321853"/>
            <a:ext cx="2094916" cy="2176536"/>
          </a:xfrm>
          <a:custGeom>
            <a:avLst/>
            <a:gdLst/>
            <a:ahLst/>
            <a:cxnLst/>
            <a:rect r="r" b="b" t="t" l="l"/>
            <a:pathLst>
              <a:path h="2176536" w="2094916">
                <a:moveTo>
                  <a:pt x="0" y="0"/>
                </a:moveTo>
                <a:lnTo>
                  <a:pt x="2094916" y="0"/>
                </a:lnTo>
                <a:lnTo>
                  <a:pt x="2094916" y="2176536"/>
                </a:lnTo>
                <a:lnTo>
                  <a:pt x="0" y="2176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643818" y="487032"/>
            <a:ext cx="8177871" cy="4286778"/>
            <a:chOff x="0" y="0"/>
            <a:chExt cx="1165938" cy="6111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65938" cy="611176"/>
            </a:xfrm>
            <a:custGeom>
              <a:avLst/>
              <a:gdLst/>
              <a:ahLst/>
              <a:cxnLst/>
              <a:rect r="r" b="b" t="t" l="l"/>
              <a:pathLst>
                <a:path h="611176" w="1165938">
                  <a:moveTo>
                    <a:pt x="0" y="0"/>
                  </a:moveTo>
                  <a:lnTo>
                    <a:pt x="1165938" y="0"/>
                  </a:lnTo>
                  <a:lnTo>
                    <a:pt x="1165938" y="611176"/>
                  </a:lnTo>
                  <a:lnTo>
                    <a:pt x="0" y="61117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165938" cy="677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61289" y="1477260"/>
            <a:ext cx="740316" cy="852611"/>
            <a:chOff x="0" y="0"/>
            <a:chExt cx="987087" cy="113681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8861289" y="2453696"/>
            <a:ext cx="740316" cy="852611"/>
            <a:chOff x="0" y="0"/>
            <a:chExt cx="987087" cy="113681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-10800000">
            <a:off x="7887255" y="144132"/>
            <a:ext cx="9690996" cy="1207887"/>
            <a:chOff x="0" y="0"/>
            <a:chExt cx="2667658" cy="33249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667658" cy="332497"/>
            </a:xfrm>
            <a:custGeom>
              <a:avLst/>
              <a:gdLst/>
              <a:ahLst/>
              <a:cxnLst/>
              <a:rect r="r" b="b" t="t" l="l"/>
              <a:pathLst>
                <a:path h="332497" w="2667658">
                  <a:moveTo>
                    <a:pt x="0" y="0"/>
                  </a:moveTo>
                  <a:lnTo>
                    <a:pt x="2464458" y="0"/>
                  </a:lnTo>
                  <a:lnTo>
                    <a:pt x="2667658" y="166249"/>
                  </a:lnTo>
                  <a:lnTo>
                    <a:pt x="2464458" y="332497"/>
                  </a:lnTo>
                  <a:lnTo>
                    <a:pt x="0" y="332497"/>
                  </a:lnTo>
                  <a:lnTo>
                    <a:pt x="203200" y="166249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177800" y="-66675"/>
              <a:ext cx="2413658" cy="399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861289" y="3639888"/>
            <a:ext cx="740316" cy="852611"/>
            <a:chOff x="0" y="0"/>
            <a:chExt cx="987087" cy="1136814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name="TextBox 57" id="57"/>
          <p:cNvSpPr txBox="true"/>
          <p:nvPr/>
        </p:nvSpPr>
        <p:spPr>
          <a:xfrm rot="0">
            <a:off x="10407929" y="295275"/>
            <a:ext cx="504494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spc="89">
                <a:solidFill>
                  <a:srgbClr val="000000"/>
                </a:solidFill>
                <a:latin typeface="Poppins Bold"/>
              </a:rPr>
              <a:t>In ‘Chrome’ app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873821" y="3644773"/>
            <a:ext cx="644642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54">
                <a:solidFill>
                  <a:srgbClr val="302E2C"/>
                </a:solidFill>
                <a:latin typeface="Poppins"/>
              </a:rPr>
              <a:t>Close all tab website before excuting project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873821" y="1497882"/>
            <a:ext cx="611315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60">
                <a:solidFill>
                  <a:srgbClr val="302E2C"/>
                </a:solidFill>
                <a:latin typeface="Poppins"/>
              </a:rPr>
              <a:t>Latest version of Chrome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62463" y="3575382"/>
            <a:ext cx="3785083" cy="603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2"/>
              </a:lnSpc>
            </a:pPr>
            <a:r>
              <a:rPr lang="en-US" sz="3685" spc="73">
                <a:solidFill>
                  <a:srgbClr val="FFFFFF"/>
                </a:solidFill>
                <a:latin typeface="Poppins Bold"/>
              </a:rPr>
              <a:t>Pre Conditions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873821" y="2458581"/>
            <a:ext cx="644642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spc="54">
                <a:solidFill>
                  <a:srgbClr val="302E2C"/>
                </a:solidFill>
                <a:latin typeface="Poppins"/>
              </a:rPr>
              <a:t>Turn of 'Save and fill address' and 'Save Password' settings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384207" y="6871582"/>
            <a:ext cx="7784157" cy="938336"/>
            <a:chOff x="0" y="0"/>
            <a:chExt cx="10378876" cy="1251114"/>
          </a:xfrm>
        </p:grpSpPr>
        <p:grpSp>
          <p:nvGrpSpPr>
            <p:cNvPr name="Group 63" id="63"/>
            <p:cNvGrpSpPr/>
            <p:nvPr/>
          </p:nvGrpSpPr>
          <p:grpSpPr>
            <a:xfrm rot="0">
              <a:off x="493544" y="0"/>
              <a:ext cx="9885332" cy="1251114"/>
              <a:chOff x="0" y="0"/>
              <a:chExt cx="1057031" cy="133781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057031" cy="133781"/>
              </a:xfrm>
              <a:custGeom>
                <a:avLst/>
                <a:gdLst/>
                <a:ahLst/>
                <a:cxnLst/>
                <a:rect r="r" b="b" t="t" l="l"/>
                <a:pathLst>
                  <a:path h="133781" w="1057031">
                    <a:moveTo>
                      <a:pt x="0" y="0"/>
                    </a:moveTo>
                    <a:lnTo>
                      <a:pt x="1057031" y="0"/>
                    </a:lnTo>
                    <a:lnTo>
                      <a:pt x="1057031" y="133781"/>
                    </a:lnTo>
                    <a:lnTo>
                      <a:pt x="0" y="133781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66675"/>
                <a:ext cx="1057031" cy="2004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0" y="264027"/>
              <a:ext cx="987087" cy="987087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0" y="114300"/>
              <a:ext cx="987087" cy="987087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135863" y="264027"/>
              <a:ext cx="687634" cy="687634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300738" y="415038"/>
              <a:ext cx="385612" cy="385612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78" id="78"/>
            <p:cNvSpPr txBox="true"/>
            <p:nvPr/>
          </p:nvSpPr>
          <p:spPr>
            <a:xfrm rot="0">
              <a:off x="1030202" y="240221"/>
              <a:ext cx="701255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302E2C"/>
                  </a:solidFill>
                  <a:latin typeface="Poppins"/>
                </a:rPr>
                <a:t>In ‘Final_Projects’ projects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384207" y="8618065"/>
            <a:ext cx="7784157" cy="976436"/>
            <a:chOff x="0" y="0"/>
            <a:chExt cx="10378876" cy="1301914"/>
          </a:xfrm>
        </p:grpSpPr>
        <p:grpSp>
          <p:nvGrpSpPr>
            <p:cNvPr name="Group 80" id="80"/>
            <p:cNvGrpSpPr/>
            <p:nvPr/>
          </p:nvGrpSpPr>
          <p:grpSpPr>
            <a:xfrm rot="0">
              <a:off x="493544" y="50800"/>
              <a:ext cx="9885332" cy="1251114"/>
              <a:chOff x="0" y="0"/>
              <a:chExt cx="1057031" cy="133781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057031" cy="133781"/>
              </a:xfrm>
              <a:custGeom>
                <a:avLst/>
                <a:gdLst/>
                <a:ahLst/>
                <a:cxnLst/>
                <a:rect r="r" b="b" t="t" l="l"/>
                <a:pathLst>
                  <a:path h="133781" w="1057031">
                    <a:moveTo>
                      <a:pt x="0" y="0"/>
                    </a:moveTo>
                    <a:lnTo>
                      <a:pt x="1057031" y="0"/>
                    </a:lnTo>
                    <a:lnTo>
                      <a:pt x="1057031" y="133781"/>
                    </a:lnTo>
                    <a:lnTo>
                      <a:pt x="0" y="133781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66675"/>
                <a:ext cx="1057031" cy="2004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0" y="149727"/>
              <a:ext cx="987087" cy="987087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0" y="0"/>
              <a:ext cx="987087" cy="987087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135863" y="149727"/>
              <a:ext cx="687634" cy="687634"/>
              <a:chOff x="0" y="0"/>
              <a:chExt cx="812800" cy="8128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300738" y="300738"/>
              <a:ext cx="385612" cy="385612"/>
              <a:chOff x="0" y="0"/>
              <a:chExt cx="812800" cy="8128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95" id="95"/>
            <p:cNvSpPr txBox="true"/>
            <p:nvPr/>
          </p:nvSpPr>
          <p:spPr>
            <a:xfrm rot="0">
              <a:off x="1262942" y="365125"/>
              <a:ext cx="701255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302E2C"/>
                  </a:solidFill>
                  <a:latin typeface="Poppins"/>
                </a:rPr>
                <a:t>In ‘Final_Youtube’ projects</a:t>
              </a:r>
            </a:p>
          </p:txBody>
        </p:sp>
      </p:grpSp>
      <p:grpSp>
        <p:nvGrpSpPr>
          <p:cNvPr name="Group 96" id="96"/>
          <p:cNvGrpSpPr/>
          <p:nvPr/>
        </p:nvGrpSpPr>
        <p:grpSpPr>
          <a:xfrm rot="0">
            <a:off x="-829706" y="5604610"/>
            <a:ext cx="9690996" cy="1207887"/>
            <a:chOff x="0" y="0"/>
            <a:chExt cx="2667658" cy="332497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2667658" cy="332497"/>
            </a:xfrm>
            <a:custGeom>
              <a:avLst/>
              <a:gdLst/>
              <a:ahLst/>
              <a:cxnLst/>
              <a:rect r="r" b="b" t="t" l="l"/>
              <a:pathLst>
                <a:path h="332497" w="2667658">
                  <a:moveTo>
                    <a:pt x="0" y="0"/>
                  </a:moveTo>
                  <a:lnTo>
                    <a:pt x="2464458" y="0"/>
                  </a:lnTo>
                  <a:lnTo>
                    <a:pt x="2667658" y="166249"/>
                  </a:lnTo>
                  <a:lnTo>
                    <a:pt x="2464458" y="332497"/>
                  </a:lnTo>
                  <a:lnTo>
                    <a:pt x="0" y="332497"/>
                  </a:lnTo>
                  <a:lnTo>
                    <a:pt x="203200" y="166249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8" id="98"/>
            <p:cNvSpPr txBox="true"/>
            <p:nvPr/>
          </p:nvSpPr>
          <p:spPr>
            <a:xfrm>
              <a:off x="177800" y="-66675"/>
              <a:ext cx="2413658" cy="399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99" id="99"/>
          <p:cNvSpPr txBox="true"/>
          <p:nvPr/>
        </p:nvSpPr>
        <p:spPr>
          <a:xfrm rot="0">
            <a:off x="336762" y="5813788"/>
            <a:ext cx="767768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spc="80">
                <a:solidFill>
                  <a:srgbClr val="000000"/>
                </a:solidFill>
                <a:latin typeface="Poppins Bold"/>
              </a:rPr>
              <a:t>In ‘Test Architect Client’ app</a:t>
            </a:r>
          </a:p>
        </p:txBody>
      </p:sp>
      <p:grpSp>
        <p:nvGrpSpPr>
          <p:cNvPr name="Group 100" id="100"/>
          <p:cNvGrpSpPr/>
          <p:nvPr/>
        </p:nvGrpSpPr>
        <p:grpSpPr>
          <a:xfrm rot="0">
            <a:off x="9231447" y="6785338"/>
            <a:ext cx="8037911" cy="1110823"/>
            <a:chOff x="0" y="0"/>
            <a:chExt cx="10717214" cy="1481098"/>
          </a:xfrm>
        </p:grpSpPr>
        <p:grpSp>
          <p:nvGrpSpPr>
            <p:cNvPr name="Group 101" id="101"/>
            <p:cNvGrpSpPr/>
            <p:nvPr/>
          </p:nvGrpSpPr>
          <p:grpSpPr>
            <a:xfrm rot="0">
              <a:off x="0" y="0"/>
              <a:ext cx="10717214" cy="1481098"/>
              <a:chOff x="0" y="0"/>
              <a:chExt cx="1145984" cy="158373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1145984" cy="158373"/>
              </a:xfrm>
              <a:custGeom>
                <a:avLst/>
                <a:gdLst/>
                <a:ahLst/>
                <a:cxnLst/>
                <a:rect r="r" b="b" t="t" l="l"/>
                <a:pathLst>
                  <a:path h="158373" w="1145984">
                    <a:moveTo>
                      <a:pt x="0" y="0"/>
                    </a:moveTo>
                    <a:lnTo>
                      <a:pt x="1145984" y="0"/>
                    </a:lnTo>
                    <a:lnTo>
                      <a:pt x="1145984" y="158373"/>
                    </a:lnTo>
                    <a:lnTo>
                      <a:pt x="0" y="158373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66675"/>
                <a:ext cx="1145984" cy="2250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04" id="104"/>
            <p:cNvSpPr txBox="true"/>
            <p:nvPr/>
          </p:nvSpPr>
          <p:spPr>
            <a:xfrm rot="0">
              <a:off x="240148" y="159993"/>
              <a:ext cx="10236919" cy="1120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 spc="54">
                  <a:solidFill>
                    <a:srgbClr val="302E2C"/>
                  </a:solidFill>
                  <a:latin typeface="Poppins"/>
                </a:rPr>
                <a:t>Before executing all Test Case please read "Pre-Condition of Testcase: TC - PDW05"</a:t>
              </a:r>
            </a:p>
          </p:txBody>
        </p:sp>
      </p:grpSp>
      <p:grpSp>
        <p:nvGrpSpPr>
          <p:cNvPr name="Group 105" id="105"/>
          <p:cNvGrpSpPr/>
          <p:nvPr/>
        </p:nvGrpSpPr>
        <p:grpSpPr>
          <a:xfrm rot="0">
            <a:off x="9231447" y="8550871"/>
            <a:ext cx="8037911" cy="1110823"/>
            <a:chOff x="0" y="0"/>
            <a:chExt cx="10717214" cy="1481098"/>
          </a:xfrm>
        </p:grpSpPr>
        <p:grpSp>
          <p:nvGrpSpPr>
            <p:cNvPr name="Group 106" id="106"/>
            <p:cNvGrpSpPr/>
            <p:nvPr/>
          </p:nvGrpSpPr>
          <p:grpSpPr>
            <a:xfrm rot="0">
              <a:off x="0" y="0"/>
              <a:ext cx="10717214" cy="1481098"/>
              <a:chOff x="0" y="0"/>
              <a:chExt cx="1145984" cy="158373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1145984" cy="158373"/>
              </a:xfrm>
              <a:custGeom>
                <a:avLst/>
                <a:gdLst/>
                <a:ahLst/>
                <a:cxnLst/>
                <a:rect r="r" b="b" t="t" l="l"/>
                <a:pathLst>
                  <a:path h="158373" w="1145984">
                    <a:moveTo>
                      <a:pt x="0" y="0"/>
                    </a:moveTo>
                    <a:lnTo>
                      <a:pt x="1145984" y="0"/>
                    </a:lnTo>
                    <a:lnTo>
                      <a:pt x="1145984" y="158373"/>
                    </a:lnTo>
                    <a:lnTo>
                      <a:pt x="0" y="158373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0" y="-66675"/>
                <a:ext cx="1145984" cy="2250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09" id="109"/>
            <p:cNvSpPr txBox="true"/>
            <p:nvPr/>
          </p:nvSpPr>
          <p:spPr>
            <a:xfrm rot="0">
              <a:off x="325213" y="165874"/>
              <a:ext cx="9880174" cy="1120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 spc="54">
                  <a:solidFill>
                    <a:srgbClr val="302E2C"/>
                  </a:solidFill>
                  <a:latin typeface="Poppins"/>
                </a:rPr>
                <a:t>Please sign out your mail in 'Chrome' website</a:t>
              </a:r>
            </a:p>
          </p:txBody>
        </p:sp>
      </p:grpSp>
      <p:sp>
        <p:nvSpPr>
          <p:cNvPr name="AutoShape 110" id="110"/>
          <p:cNvSpPr/>
          <p:nvPr/>
        </p:nvSpPr>
        <p:spPr>
          <a:xfrm>
            <a:off x="8168364" y="7340750"/>
            <a:ext cx="1063083" cy="0"/>
          </a:xfrm>
          <a:prstGeom prst="line">
            <a:avLst/>
          </a:prstGeom>
          <a:ln cap="flat" w="123825">
            <a:gradFill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  <p:sp>
        <p:nvSpPr>
          <p:cNvPr name="AutoShape 111" id="111"/>
          <p:cNvSpPr/>
          <p:nvPr/>
        </p:nvSpPr>
        <p:spPr>
          <a:xfrm>
            <a:off x="8168364" y="9106282"/>
            <a:ext cx="1063083" cy="0"/>
          </a:xfrm>
          <a:prstGeom prst="line">
            <a:avLst/>
          </a:prstGeom>
          <a:ln cap="flat" w="114300">
            <a:gradFill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2812" y="3015339"/>
            <a:ext cx="5543401" cy="5543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3995" y="2255249"/>
            <a:ext cx="6053102" cy="60531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EE1EB">
                    <a:alpha val="100000"/>
                  </a:srgbClr>
                </a:gs>
                <a:gs pos="100000">
                  <a:srgbClr val="7989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29315" y="5137654"/>
            <a:ext cx="2947393" cy="3312404"/>
          </a:xfrm>
          <a:custGeom>
            <a:avLst/>
            <a:gdLst/>
            <a:ahLst/>
            <a:cxnLst/>
            <a:rect r="r" b="b" t="t" l="l"/>
            <a:pathLst>
              <a:path h="3312404" w="2947393">
                <a:moveTo>
                  <a:pt x="0" y="0"/>
                </a:moveTo>
                <a:lnTo>
                  <a:pt x="2947393" y="0"/>
                </a:lnTo>
                <a:lnTo>
                  <a:pt x="2947393" y="3312404"/>
                </a:lnTo>
                <a:lnTo>
                  <a:pt x="0" y="3312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183086">
            <a:off x="-216258" y="1403613"/>
            <a:ext cx="3407196" cy="3829151"/>
          </a:xfrm>
          <a:custGeom>
            <a:avLst/>
            <a:gdLst/>
            <a:ahLst/>
            <a:cxnLst/>
            <a:rect r="r" b="b" t="t" l="l"/>
            <a:pathLst>
              <a:path h="3829151" w="3407196">
                <a:moveTo>
                  <a:pt x="0" y="0"/>
                </a:moveTo>
                <a:lnTo>
                  <a:pt x="3407197" y="0"/>
                </a:lnTo>
                <a:lnTo>
                  <a:pt x="3407197" y="3829150"/>
                </a:lnTo>
                <a:lnTo>
                  <a:pt x="0" y="382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49132" y="3065836"/>
            <a:ext cx="2766858" cy="2874658"/>
          </a:xfrm>
          <a:custGeom>
            <a:avLst/>
            <a:gdLst/>
            <a:ahLst/>
            <a:cxnLst/>
            <a:rect r="r" b="b" t="t" l="l"/>
            <a:pathLst>
              <a:path h="2874658" w="2766858">
                <a:moveTo>
                  <a:pt x="0" y="0"/>
                </a:moveTo>
                <a:lnTo>
                  <a:pt x="2766858" y="0"/>
                </a:lnTo>
                <a:lnTo>
                  <a:pt x="2766858" y="2874658"/>
                </a:lnTo>
                <a:lnTo>
                  <a:pt x="0" y="2874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90749" y="6388734"/>
            <a:ext cx="1483623" cy="77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40"/>
              </a:lnSpc>
            </a:pPr>
            <a:r>
              <a:rPr lang="en-US" sz="4867" spc="97">
                <a:solidFill>
                  <a:srgbClr val="FFFFFF"/>
                </a:solidFill>
                <a:latin typeface="Poppins Bold"/>
              </a:rPr>
              <a:t>Link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233468" y="40222"/>
            <a:ext cx="9488786" cy="988478"/>
            <a:chOff x="0" y="0"/>
            <a:chExt cx="12651715" cy="131797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493544" y="0"/>
              <a:ext cx="11816133" cy="1317971"/>
              <a:chOff x="0" y="0"/>
              <a:chExt cx="1263490" cy="1409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63490" cy="140930"/>
              </a:xfrm>
              <a:custGeom>
                <a:avLst/>
                <a:gdLst/>
                <a:ahLst/>
                <a:cxnLst/>
                <a:rect r="r" b="b" t="t" l="l"/>
                <a:pathLst>
                  <a:path h="140930" w="1263490">
                    <a:moveTo>
                      <a:pt x="0" y="0"/>
                    </a:moveTo>
                    <a:lnTo>
                      <a:pt x="1263490" y="0"/>
                    </a:lnTo>
                    <a:lnTo>
                      <a:pt x="1263490" y="140930"/>
                    </a:lnTo>
                    <a:lnTo>
                      <a:pt x="0" y="14093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66675"/>
                <a:ext cx="1263490" cy="207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248498"/>
              <a:ext cx="987087" cy="98708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98771"/>
              <a:ext cx="987087" cy="98708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5863" y="248498"/>
              <a:ext cx="687634" cy="68763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00738" y="399509"/>
              <a:ext cx="385612" cy="38561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417879" y="333803"/>
              <a:ext cx="1123383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302E2C"/>
                  </a:solidFill>
                  <a:latin typeface="Poppins Bold"/>
                </a:rPr>
                <a:t>Using: TDTU mail to access links below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362331" y="5242268"/>
            <a:ext cx="7608607" cy="1861459"/>
            <a:chOff x="0" y="0"/>
            <a:chExt cx="10144809" cy="2481946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0144809" cy="2481946"/>
              <a:chOff x="0" y="0"/>
              <a:chExt cx="1084777" cy="265393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084777" cy="265393"/>
              </a:xfrm>
              <a:custGeom>
                <a:avLst/>
                <a:gdLst/>
                <a:ahLst/>
                <a:cxnLst/>
                <a:rect r="r" b="b" t="t" l="l"/>
                <a:pathLst>
                  <a:path h="265393" w="1084777">
                    <a:moveTo>
                      <a:pt x="0" y="0"/>
                    </a:moveTo>
                    <a:lnTo>
                      <a:pt x="1084777" y="0"/>
                    </a:lnTo>
                    <a:lnTo>
                      <a:pt x="1084777" y="265393"/>
                    </a:lnTo>
                    <a:lnTo>
                      <a:pt x="0" y="265393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66675"/>
                <a:ext cx="1084777" cy="3320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260976" y="278528"/>
              <a:ext cx="9622857" cy="1972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 u="sng">
                  <a:solidFill>
                    <a:srgbClr val="000000"/>
                  </a:solidFill>
                  <a:latin typeface="Poppins"/>
                  <a:hlinkClick r:id="rId6" tooltip="https://docs.google.com/spreadsheets/d/1pfvW_tZlwR19J9OUaPW6mERpSzbMfPiHmVYTQQeTgn4/edit?usp=sharing"/>
                </a:rPr>
                <a:t>https://docs.google.com/spreadsheets/d/1pfvW_tZlwR19J9OUaPW6mERpSzbMfPiHmVYTQQeTgn4/edit?usp=sharing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362331" y="2286153"/>
            <a:ext cx="7608607" cy="1797619"/>
            <a:chOff x="0" y="0"/>
            <a:chExt cx="10144809" cy="2396825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0144809" cy="2396825"/>
              <a:chOff x="0" y="0"/>
              <a:chExt cx="1084777" cy="256291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084777" cy="256291"/>
              </a:xfrm>
              <a:custGeom>
                <a:avLst/>
                <a:gdLst/>
                <a:ahLst/>
                <a:cxnLst/>
                <a:rect r="r" b="b" t="t" l="l"/>
                <a:pathLst>
                  <a:path h="256291" w="1084777">
                    <a:moveTo>
                      <a:pt x="0" y="0"/>
                    </a:moveTo>
                    <a:lnTo>
                      <a:pt x="1084777" y="0"/>
                    </a:lnTo>
                    <a:lnTo>
                      <a:pt x="1084777" y="256291"/>
                    </a:lnTo>
                    <a:lnTo>
                      <a:pt x="0" y="256291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66675"/>
                <a:ext cx="1084777" cy="3229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260976" y="169501"/>
              <a:ext cx="9622857" cy="1972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 u="sng">
                  <a:solidFill>
                    <a:srgbClr val="000000"/>
                  </a:solidFill>
                  <a:latin typeface="Poppins"/>
                  <a:hlinkClick r:id="rId7" tooltip="https://docs.google.com/spreadsheets/d/1beLjYEgVhsQtrX_U7UMkh2srG7GsRcqCrPU5-y5-4dI/edit?usp=sharing"/>
                </a:rPr>
                <a:t>https://docs.google.com/spreadsheets/d/1beLjYEgVhsQtrX_U7UMkh2srG7GsRcqCrPU5-y5-4dI/edit?usp=sharing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743490" y="1164324"/>
            <a:ext cx="4489846" cy="988478"/>
            <a:chOff x="0" y="0"/>
            <a:chExt cx="5986461" cy="1317971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493544" y="0"/>
              <a:ext cx="5492917" cy="1317971"/>
              <a:chOff x="0" y="0"/>
              <a:chExt cx="587354" cy="14093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87353" cy="140930"/>
              </a:xfrm>
              <a:custGeom>
                <a:avLst/>
                <a:gdLst/>
                <a:ahLst/>
                <a:cxnLst/>
                <a:rect r="r" b="b" t="t" l="l"/>
                <a:pathLst>
                  <a:path h="140930" w="587353">
                    <a:moveTo>
                      <a:pt x="0" y="0"/>
                    </a:moveTo>
                    <a:lnTo>
                      <a:pt x="587353" y="0"/>
                    </a:lnTo>
                    <a:lnTo>
                      <a:pt x="587353" y="140930"/>
                    </a:lnTo>
                    <a:lnTo>
                      <a:pt x="0" y="14093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66675"/>
                <a:ext cx="587354" cy="207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248498"/>
              <a:ext cx="987087" cy="987087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8771"/>
              <a:ext cx="987087" cy="987087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135863" y="248498"/>
              <a:ext cx="687634" cy="68763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300738" y="399509"/>
              <a:ext cx="385612" cy="385612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55" id="55"/>
            <p:cNvSpPr txBox="true"/>
            <p:nvPr/>
          </p:nvSpPr>
          <p:spPr>
            <a:xfrm rot="0">
              <a:off x="1204739" y="325610"/>
              <a:ext cx="4568582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302E2C"/>
                  </a:solidFill>
                  <a:latin typeface="Poppins Bold"/>
                </a:rPr>
                <a:t>Dekegated Task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8743490" y="4168065"/>
            <a:ext cx="8009117" cy="988478"/>
            <a:chOff x="0" y="0"/>
            <a:chExt cx="10678823" cy="1317971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534014" y="0"/>
              <a:ext cx="10144809" cy="1317971"/>
              <a:chOff x="0" y="0"/>
              <a:chExt cx="1084777" cy="14093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084777" cy="140930"/>
              </a:xfrm>
              <a:custGeom>
                <a:avLst/>
                <a:gdLst/>
                <a:ahLst/>
                <a:cxnLst/>
                <a:rect r="r" b="b" t="t" l="l"/>
                <a:pathLst>
                  <a:path h="140930" w="1084777">
                    <a:moveTo>
                      <a:pt x="0" y="0"/>
                    </a:moveTo>
                    <a:lnTo>
                      <a:pt x="1084777" y="0"/>
                    </a:lnTo>
                    <a:lnTo>
                      <a:pt x="1084777" y="140930"/>
                    </a:lnTo>
                    <a:lnTo>
                      <a:pt x="0" y="14093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66675"/>
                <a:ext cx="1084777" cy="207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248498"/>
              <a:ext cx="987087" cy="987087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0" y="98771"/>
              <a:ext cx="987087" cy="987087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35863" y="248498"/>
              <a:ext cx="687634" cy="687634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300738" y="399509"/>
              <a:ext cx="385612" cy="385612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72" id="72"/>
            <p:cNvSpPr txBox="true"/>
            <p:nvPr/>
          </p:nvSpPr>
          <p:spPr>
            <a:xfrm rot="0">
              <a:off x="1204739" y="325610"/>
              <a:ext cx="721112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302E2C"/>
                  </a:solidFill>
                  <a:latin typeface="Poppins Bold"/>
                </a:rPr>
                <a:t>Test Requirement, TC, TCs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8713137" y="7189453"/>
            <a:ext cx="8009117" cy="988478"/>
            <a:chOff x="0" y="0"/>
            <a:chExt cx="10678823" cy="1317971"/>
          </a:xfrm>
        </p:grpSpPr>
        <p:grpSp>
          <p:nvGrpSpPr>
            <p:cNvPr name="Group 74" id="74"/>
            <p:cNvGrpSpPr/>
            <p:nvPr/>
          </p:nvGrpSpPr>
          <p:grpSpPr>
            <a:xfrm rot="0">
              <a:off x="534014" y="0"/>
              <a:ext cx="10144809" cy="1317971"/>
              <a:chOff x="0" y="0"/>
              <a:chExt cx="1084777" cy="14093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084777" cy="140930"/>
              </a:xfrm>
              <a:custGeom>
                <a:avLst/>
                <a:gdLst/>
                <a:ahLst/>
                <a:cxnLst/>
                <a:rect r="r" b="b" t="t" l="l"/>
                <a:pathLst>
                  <a:path h="140930" w="1084777">
                    <a:moveTo>
                      <a:pt x="0" y="0"/>
                    </a:moveTo>
                    <a:lnTo>
                      <a:pt x="1084777" y="0"/>
                    </a:lnTo>
                    <a:lnTo>
                      <a:pt x="1084777" y="140930"/>
                    </a:lnTo>
                    <a:lnTo>
                      <a:pt x="0" y="14093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66675"/>
                <a:ext cx="1084777" cy="207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0" y="248498"/>
              <a:ext cx="987087" cy="987087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DFD8CA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0" y="98771"/>
              <a:ext cx="987087" cy="987087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5871E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135863" y="248498"/>
              <a:ext cx="687634" cy="687634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300738" y="399509"/>
              <a:ext cx="385612" cy="385612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139700" y="73025"/>
                <a:ext cx="533400" cy="600075"/>
              </a:xfrm>
              <a:prstGeom prst="rect">
                <a:avLst/>
              </a:prstGeom>
            </p:spPr>
            <p:txBody>
              <a:bodyPr anchor="ctr" rtlCol="false" tIns="38182" lIns="38182" bIns="38182" rIns="381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89" id="89"/>
            <p:cNvSpPr txBox="true"/>
            <p:nvPr/>
          </p:nvSpPr>
          <p:spPr>
            <a:xfrm rot="0">
              <a:off x="1204739" y="325610"/>
              <a:ext cx="721112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60">
                  <a:solidFill>
                    <a:srgbClr val="302E2C"/>
                  </a:solidFill>
                  <a:latin typeface="Poppins Bold"/>
                </a:rPr>
                <a:t>Video demo for results TC</a:t>
              </a: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0362331" y="8263656"/>
            <a:ext cx="7608607" cy="2023344"/>
            <a:chOff x="0" y="0"/>
            <a:chExt cx="10144809" cy="2697792"/>
          </a:xfrm>
        </p:grpSpPr>
        <p:grpSp>
          <p:nvGrpSpPr>
            <p:cNvPr name="Group 91" id="91"/>
            <p:cNvGrpSpPr/>
            <p:nvPr/>
          </p:nvGrpSpPr>
          <p:grpSpPr>
            <a:xfrm rot="0">
              <a:off x="0" y="0"/>
              <a:ext cx="10144809" cy="2697792"/>
              <a:chOff x="0" y="0"/>
              <a:chExt cx="1084777" cy="288473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1084777" cy="288473"/>
              </a:xfrm>
              <a:custGeom>
                <a:avLst/>
                <a:gdLst/>
                <a:ahLst/>
                <a:cxnLst/>
                <a:rect r="r" b="b" t="t" l="l"/>
                <a:pathLst>
                  <a:path h="288473" w="1084777">
                    <a:moveTo>
                      <a:pt x="0" y="0"/>
                    </a:moveTo>
                    <a:lnTo>
                      <a:pt x="1084777" y="0"/>
                    </a:lnTo>
                    <a:lnTo>
                      <a:pt x="1084777" y="288473"/>
                    </a:lnTo>
                    <a:lnTo>
                      <a:pt x="0" y="288473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66675"/>
                <a:ext cx="1084777" cy="3551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94" id="94"/>
            <p:cNvSpPr txBox="true"/>
            <p:nvPr/>
          </p:nvSpPr>
          <p:spPr>
            <a:xfrm rot="0">
              <a:off x="345099" y="162811"/>
              <a:ext cx="9799710" cy="2117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u="sng">
                  <a:solidFill>
                    <a:srgbClr val="000000"/>
                  </a:solidFill>
                  <a:latin typeface="Poppins"/>
                  <a:hlinkClick r:id="rId8" tooltip="https://drive.google.com/drive/folders/1RtCmYEZUUHGNG-Xneu_kaBSe-Wders1P?usp=sharing"/>
                </a:rPr>
                <a:t>https://drive.google.com/drive/folders/1RtCmYEZUUHGNG-Xneu_kaBSe-Wders1P?usp=sharing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5225"/>
            <a:ext cx="5343710" cy="10287000"/>
            <a:chOff x="0" y="0"/>
            <a:chExt cx="14073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73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07397">
                  <a:moveTo>
                    <a:pt x="0" y="0"/>
                  </a:moveTo>
                  <a:lnTo>
                    <a:pt x="1407397" y="0"/>
                  </a:lnTo>
                  <a:lnTo>
                    <a:pt x="140739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407397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55758" y="1028700"/>
            <a:ext cx="6976484" cy="1320896"/>
            <a:chOff x="0" y="0"/>
            <a:chExt cx="9301979" cy="176119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03200" y="203200"/>
              <a:ext cx="9098779" cy="1557994"/>
              <a:chOff x="0" y="0"/>
              <a:chExt cx="1797290" cy="30775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97290" cy="307752"/>
              </a:xfrm>
              <a:custGeom>
                <a:avLst/>
                <a:gdLst/>
                <a:ahLst/>
                <a:cxnLst/>
                <a:rect r="r" b="b" t="t" l="l"/>
                <a:pathLst>
                  <a:path h="307752" w="1797290">
                    <a:moveTo>
                      <a:pt x="0" y="0"/>
                    </a:moveTo>
                    <a:lnTo>
                      <a:pt x="1797290" y="0"/>
                    </a:lnTo>
                    <a:lnTo>
                      <a:pt x="1797290" y="307752"/>
                    </a:lnTo>
                    <a:lnTo>
                      <a:pt x="0" y="307752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1797290" cy="374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9098779" cy="1557994"/>
              <a:chOff x="0" y="0"/>
              <a:chExt cx="1797290" cy="30775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97290" cy="307752"/>
              </a:xfrm>
              <a:custGeom>
                <a:avLst/>
                <a:gdLst/>
                <a:ahLst/>
                <a:cxnLst/>
                <a:rect r="r" b="b" t="t" l="l"/>
                <a:pathLst>
                  <a:path h="307752" w="1797290">
                    <a:moveTo>
                      <a:pt x="0" y="0"/>
                    </a:moveTo>
                    <a:lnTo>
                      <a:pt x="1797290" y="0"/>
                    </a:lnTo>
                    <a:lnTo>
                      <a:pt x="1797290" y="307752"/>
                    </a:lnTo>
                    <a:lnTo>
                      <a:pt x="0" y="307752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66675"/>
                <a:ext cx="1797290" cy="374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746295" y="157819"/>
              <a:ext cx="7681674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 spc="139">
                  <a:solidFill>
                    <a:srgbClr val="302E2C"/>
                  </a:solidFill>
                  <a:latin typeface="Cormorant Garamond Bold"/>
                </a:rPr>
                <a:t>Delegated Task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86563" y="-35225"/>
            <a:ext cx="2096772" cy="1936654"/>
          </a:xfrm>
          <a:custGeom>
            <a:avLst/>
            <a:gdLst/>
            <a:ahLst/>
            <a:cxnLst/>
            <a:rect r="r" b="b" t="t" l="l"/>
            <a:pathLst>
              <a:path h="1936654" w="2096772">
                <a:moveTo>
                  <a:pt x="0" y="0"/>
                </a:moveTo>
                <a:lnTo>
                  <a:pt x="2096771" y="0"/>
                </a:lnTo>
                <a:lnTo>
                  <a:pt x="2096771" y="1936654"/>
                </a:lnTo>
                <a:lnTo>
                  <a:pt x="0" y="1936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6141" y="3315830"/>
            <a:ext cx="18061859" cy="6507928"/>
          </a:xfrm>
          <a:custGeom>
            <a:avLst/>
            <a:gdLst/>
            <a:ahLst/>
            <a:cxnLst/>
            <a:rect r="r" b="b" t="t" l="l"/>
            <a:pathLst>
              <a:path h="6507928" w="18061859">
                <a:moveTo>
                  <a:pt x="0" y="0"/>
                </a:moveTo>
                <a:lnTo>
                  <a:pt x="18061859" y="0"/>
                </a:lnTo>
                <a:lnTo>
                  <a:pt x="18061859" y="6507928"/>
                </a:lnTo>
                <a:lnTo>
                  <a:pt x="0" y="650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579" y="1170265"/>
            <a:ext cx="18188843" cy="8382993"/>
          </a:xfrm>
          <a:custGeom>
            <a:avLst/>
            <a:gdLst/>
            <a:ahLst/>
            <a:cxnLst/>
            <a:rect r="r" b="b" t="t" l="l"/>
            <a:pathLst>
              <a:path h="8382993" w="18188843">
                <a:moveTo>
                  <a:pt x="0" y="0"/>
                </a:moveTo>
                <a:lnTo>
                  <a:pt x="18188842" y="0"/>
                </a:lnTo>
                <a:lnTo>
                  <a:pt x="18188842" y="8382993"/>
                </a:lnTo>
                <a:lnTo>
                  <a:pt x="0" y="8382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283" y="1416912"/>
            <a:ext cx="17801807" cy="3038765"/>
          </a:xfrm>
          <a:custGeom>
            <a:avLst/>
            <a:gdLst/>
            <a:ahLst/>
            <a:cxnLst/>
            <a:rect r="r" b="b" t="t" l="l"/>
            <a:pathLst>
              <a:path h="3038765" w="17801807">
                <a:moveTo>
                  <a:pt x="0" y="0"/>
                </a:moveTo>
                <a:lnTo>
                  <a:pt x="17801808" y="0"/>
                </a:lnTo>
                <a:lnTo>
                  <a:pt x="17801808" y="3038765"/>
                </a:lnTo>
                <a:lnTo>
                  <a:pt x="0" y="3038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7283" y="5787975"/>
            <a:ext cx="17801807" cy="2827346"/>
          </a:xfrm>
          <a:custGeom>
            <a:avLst/>
            <a:gdLst/>
            <a:ahLst/>
            <a:cxnLst/>
            <a:rect r="r" b="b" t="t" l="l"/>
            <a:pathLst>
              <a:path h="2827346" w="17801807">
                <a:moveTo>
                  <a:pt x="0" y="0"/>
                </a:moveTo>
                <a:lnTo>
                  <a:pt x="17801808" y="0"/>
                </a:lnTo>
                <a:lnTo>
                  <a:pt x="17801808" y="2827346"/>
                </a:lnTo>
                <a:lnTo>
                  <a:pt x="0" y="2827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DAF3WwWKEQk</dc:identifier>
  <dcterms:modified xsi:type="dcterms:W3CDTF">2011-08-01T06:04:30Z</dcterms:modified>
  <cp:revision>1</cp:revision>
  <dc:title>FinalTestAutomation_520H0390_520H0599</dc:title>
</cp:coreProperties>
</file>